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Playfair Display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font" Target="fonts/MontserratSemiBold-regular.fntdata"/><Relationship Id="rId41" Type="http://schemas.openxmlformats.org/officeDocument/2006/relationships/font" Target="fonts/Oswald-bold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Roboto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PlayfairDisplay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boldItalic.fntdata"/><Relationship Id="rId30" Type="http://schemas.openxmlformats.org/officeDocument/2006/relationships/font" Target="fonts/PlayfairDisplay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Completed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Submitting Events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Displaying Events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Displaying a specific event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User registration and login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Filtering events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We Completed all items in our original scope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Font typeface="Montserrat SemiBold"/>
              <a:buNone/>
              <a:defRPr sz="6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2379050" y="584375"/>
            <a:ext cx="4095300" cy="1417500"/>
          </a:xfrm>
          <a:prstGeom prst="rect">
            <a:avLst/>
          </a:prstGeom>
          <a:solidFill>
            <a:srgbClr val="F6E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DragonEvents</a:t>
            </a:r>
            <a:endParaRPr b="1" sz="40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4279450" y="1952250"/>
            <a:ext cx="3028800" cy="577800"/>
          </a:xfrm>
          <a:prstGeom prst="rect">
            <a:avLst/>
          </a:prstGeom>
          <a:solidFill>
            <a:srgbClr val="F6E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Final- DEMO</a:t>
            </a:r>
            <a:endParaRPr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2302575"/>
            <a:ext cx="3321225" cy="27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70400" y="268200"/>
            <a:ext cx="6917100" cy="707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Lessons Learned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Shape 172"/>
          <p:cNvSpPr txBox="1"/>
          <p:nvPr>
            <p:ph idx="4294967295" type="body"/>
          </p:nvPr>
        </p:nvSpPr>
        <p:spPr>
          <a:xfrm>
            <a:off x="311700" y="1234075"/>
            <a:ext cx="79992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Firebase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Pug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Email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0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70400" y="268200"/>
            <a:ext cx="6917100" cy="707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Pug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Shape 179"/>
          <p:cNvSpPr txBox="1"/>
          <p:nvPr>
            <p:ph idx="4294967295" type="body"/>
          </p:nvPr>
        </p:nvSpPr>
        <p:spPr>
          <a:xfrm>
            <a:off x="311700" y="1234075"/>
            <a:ext cx="79992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Template Inheritance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Pythonic Syntax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0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700" y="-84300"/>
            <a:ext cx="1727300" cy="17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8775" y="2402521"/>
            <a:ext cx="5925225" cy="27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70400" y="268200"/>
            <a:ext cx="6917100" cy="707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Firebase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Shape 188"/>
          <p:cNvSpPr txBox="1"/>
          <p:nvPr>
            <p:ph idx="4294967295" type="body"/>
          </p:nvPr>
        </p:nvSpPr>
        <p:spPr>
          <a:xfrm>
            <a:off x="311700" y="1234075"/>
            <a:ext cx="79992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Does not support traditional parametric querying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Solution: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0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1632" l="0" r="0" t="0"/>
          <a:stretch/>
        </p:blipFill>
        <p:spPr>
          <a:xfrm>
            <a:off x="2124200" y="1756375"/>
            <a:ext cx="4234150" cy="3429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base"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500" y="0"/>
            <a:ext cx="1756500" cy="17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70400" y="268200"/>
            <a:ext cx="6917100" cy="707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Email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Shape 197"/>
          <p:cNvSpPr txBox="1"/>
          <p:nvPr>
            <p:ph idx="4294967295" type="body"/>
          </p:nvPr>
        </p:nvSpPr>
        <p:spPr>
          <a:xfrm>
            <a:off x="311700" y="1234075"/>
            <a:ext cx="79992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Confirm email (Registration link)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0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925" y="1869688"/>
            <a:ext cx="63055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70400" y="268200"/>
            <a:ext cx="6917100" cy="707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Forms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311700" y="1234075"/>
            <a:ext cx="79992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Most actions could be resolved with a form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E.g. Login, View event, submit event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Jquery Validation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remote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equalTo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addMethod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0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0"/>
            <a:ext cx="4000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350" y="2028600"/>
            <a:ext cx="3083100" cy="31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ctrTitle"/>
          </p:nvPr>
        </p:nvSpPr>
        <p:spPr>
          <a:xfrm>
            <a:off x="344250" y="83225"/>
            <a:ext cx="3935400" cy="621900"/>
          </a:xfrm>
          <a:prstGeom prst="rect">
            <a:avLst/>
          </a:prstGeom>
          <a:solidFill>
            <a:srgbClr val="F6E02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roid Serif"/>
                <a:ea typeface="Droid Serif"/>
                <a:cs typeface="Droid Serif"/>
                <a:sym typeface="Droid Serif"/>
              </a:rPr>
              <a:t>BEFORE</a:t>
            </a:r>
            <a:endParaRPr b="1" sz="30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3545875" y="0"/>
            <a:ext cx="55980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Georgia"/>
                <a:ea typeface="Georgia"/>
                <a:cs typeface="Georgia"/>
                <a:sym typeface="Georgia"/>
              </a:rPr>
              <a:t>HOME </a:t>
            </a:r>
            <a:endParaRPr b="0"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5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 b="0" l="0" r="1166" t="8991"/>
          <a:stretch/>
        </p:blipFill>
        <p:spPr>
          <a:xfrm>
            <a:off x="1190350" y="705000"/>
            <a:ext cx="7953525" cy="4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x="344250" y="83225"/>
            <a:ext cx="3935400" cy="621900"/>
          </a:xfrm>
          <a:prstGeom prst="rect">
            <a:avLst/>
          </a:prstGeom>
          <a:solidFill>
            <a:srgbClr val="F6E02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roid Serif"/>
                <a:ea typeface="Droid Serif"/>
                <a:cs typeface="Droid Serif"/>
                <a:sym typeface="Droid Serif"/>
              </a:rPr>
              <a:t>BEFORE</a:t>
            </a:r>
            <a:endParaRPr b="1" sz="30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5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idx="1" type="subTitle"/>
          </p:nvPr>
        </p:nvSpPr>
        <p:spPr>
          <a:xfrm>
            <a:off x="3545875" y="0"/>
            <a:ext cx="55980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Georgia"/>
                <a:ea typeface="Georgia"/>
                <a:cs typeface="Georgia"/>
                <a:sym typeface="Georgia"/>
              </a:rPr>
              <a:t>LOGIN </a:t>
            </a:r>
            <a:endParaRPr b="0"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b="0" l="0" r="1497" t="9008"/>
          <a:stretch/>
        </p:blipFill>
        <p:spPr>
          <a:xfrm>
            <a:off x="1202100" y="705125"/>
            <a:ext cx="7941900" cy="44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ctrTitle"/>
          </p:nvPr>
        </p:nvSpPr>
        <p:spPr>
          <a:xfrm>
            <a:off x="344250" y="83225"/>
            <a:ext cx="3935400" cy="621900"/>
          </a:xfrm>
          <a:prstGeom prst="rect">
            <a:avLst/>
          </a:prstGeom>
          <a:solidFill>
            <a:srgbClr val="F6E02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roid Serif"/>
                <a:ea typeface="Droid Serif"/>
                <a:cs typeface="Droid Serif"/>
                <a:sym typeface="Droid Serif"/>
              </a:rPr>
              <a:t>BEFORE</a:t>
            </a:r>
            <a:endParaRPr b="1" sz="30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0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0" l="0" r="1438" t="9297"/>
          <a:stretch/>
        </p:blipFill>
        <p:spPr>
          <a:xfrm>
            <a:off x="1213825" y="705000"/>
            <a:ext cx="7930176" cy="44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idx="1" type="subTitle"/>
          </p:nvPr>
        </p:nvSpPr>
        <p:spPr>
          <a:xfrm>
            <a:off x="3545875" y="0"/>
            <a:ext cx="55980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Georgia"/>
                <a:ea typeface="Georgia"/>
                <a:cs typeface="Georgia"/>
                <a:sym typeface="Georgia"/>
              </a:rPr>
              <a:t>ABOUT</a:t>
            </a:r>
            <a:endParaRPr b="0"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44250" y="83225"/>
            <a:ext cx="3935400" cy="621900"/>
          </a:xfrm>
          <a:prstGeom prst="rect">
            <a:avLst/>
          </a:prstGeom>
          <a:solidFill>
            <a:srgbClr val="F6E02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roid Serif"/>
                <a:ea typeface="Droid Serif"/>
                <a:cs typeface="Droid Serif"/>
                <a:sym typeface="Droid Serif"/>
              </a:rPr>
              <a:t>BEFORE</a:t>
            </a:r>
            <a:endParaRPr b="1" sz="30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5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0" l="0" r="1642" t="9297"/>
          <a:stretch/>
        </p:blipFill>
        <p:spPr>
          <a:xfrm>
            <a:off x="1190350" y="705000"/>
            <a:ext cx="7953651" cy="44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idx="1" type="subTitle"/>
          </p:nvPr>
        </p:nvSpPr>
        <p:spPr>
          <a:xfrm>
            <a:off x="3545875" y="0"/>
            <a:ext cx="55980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Georgia"/>
                <a:ea typeface="Georgia"/>
                <a:cs typeface="Georgia"/>
                <a:sym typeface="Georgia"/>
              </a:rPr>
              <a:t>EVENT </a:t>
            </a:r>
            <a:endParaRPr b="0"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70400" y="268200"/>
            <a:ext cx="6917100" cy="707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GANTT CHART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0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475" y="1128300"/>
            <a:ext cx="5679945" cy="386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70400" y="268200"/>
            <a:ext cx="6917100" cy="707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Original Scope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Shape 150"/>
          <p:cNvSpPr txBox="1"/>
          <p:nvPr>
            <p:ph idx="4294967295" type="body"/>
          </p:nvPr>
        </p:nvSpPr>
        <p:spPr>
          <a:xfrm>
            <a:off x="319625" y="1045375"/>
            <a:ext cx="79992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Submit &amp; View Event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List events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User Registration &amp; Authentication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Filter Events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5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70400" y="268200"/>
            <a:ext cx="6917100" cy="7077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Updated Scope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Shape 157"/>
          <p:cNvSpPr txBox="1"/>
          <p:nvPr>
            <p:ph idx="4294967295" type="body"/>
          </p:nvPr>
        </p:nvSpPr>
        <p:spPr>
          <a:xfrm>
            <a:off x="319625" y="1045375"/>
            <a:ext cx="79992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All items in original scope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Attempted to add images to each event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Validation for each form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5" y="4190275"/>
            <a:ext cx="1143375" cy="9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2379050" y="584375"/>
            <a:ext cx="4095300" cy="1417500"/>
          </a:xfrm>
          <a:prstGeom prst="rect">
            <a:avLst/>
          </a:prstGeom>
          <a:solidFill>
            <a:srgbClr val="F6E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DragonEvents</a:t>
            </a:r>
            <a:endParaRPr b="1" sz="40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4279450" y="1952250"/>
            <a:ext cx="3028800" cy="577800"/>
          </a:xfrm>
          <a:prstGeom prst="rect">
            <a:avLst/>
          </a:prstGeom>
          <a:solidFill>
            <a:srgbClr val="F6E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 Final Demo</a:t>
            </a:r>
            <a:endParaRPr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4493625"/>
            <a:ext cx="693069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375" y="1952250"/>
            <a:ext cx="4188835" cy="31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